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05aad20f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05aad20f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05aad20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05aad20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261e2aa88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261e2aa8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c904a13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c904a13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c904a135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c904a13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c904a13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c904a13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c904a135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c904a13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c904a135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c904a135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c904a135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c904a13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05aad20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05aad20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261e2aa8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261e2aa8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Relationship Id="rId4" Type="http://schemas.openxmlformats.org/officeDocument/2006/relationships/image" Target="../media/image19.gif"/><Relationship Id="rId5" Type="http://schemas.openxmlformats.org/officeDocument/2006/relationships/image" Target="../media/image1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Relationship Id="rId4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jp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1708" y="13150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Epilepsy dash</a:t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/>
        </p:nvSpPr>
        <p:spPr>
          <a:xfrm>
            <a:off x="3270675" y="399950"/>
            <a:ext cx="651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800">
                <a:solidFill>
                  <a:srgbClr val="EA9999"/>
                </a:solidFill>
              </a:rPr>
              <a:t>EPILEPSY DASH</a:t>
            </a:r>
            <a:endParaRPr b="1" sz="280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Análise - Nível</a:t>
            </a:r>
            <a:endParaRPr/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Gerado apenas uma vez no início.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Gerado todo de uma vez.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Obstáculos posicionados aleatoriamente dentro de certos limites.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Os movimentos do cubo estão limitados ao plano do chão.</a:t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838" y="2646425"/>
            <a:ext cx="3278325" cy="22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Algumas fases do desenvolvimento</a:t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3106425"/>
            <a:ext cx="2393900" cy="18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575" y="1307850"/>
            <a:ext cx="5511950" cy="31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27325"/>
            <a:ext cx="3363936" cy="18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5" y="393750"/>
            <a:ext cx="8871874" cy="42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Contexto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-Baseado em duas versões do GeometryDash;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-Com características de jogabilidade novas;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-Certas zonas do mapa alteram drasticamente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/>
              <a:t>algumas propriedades do jogo.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575" y="2206881"/>
            <a:ext cx="3335077" cy="171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501" y="204425"/>
            <a:ext cx="3161265" cy="17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Plataforma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desenvolvimento foi feito recorrendo ao seguinte: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Python (Linguagem);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MediaPipe (Biblioteca de Detecção de Gestos)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Panda3</a:t>
            </a:r>
            <a:r>
              <a:rPr lang="pt-PT"/>
              <a:t>D (Game Engine);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Blender (3D Design &amp; UV Mapping);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Photoshop (Texturas).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Objetivos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Objetivo principal de criar um spin-off do GeometryDash, em que por sua vez tentamos incluir o seguinte:</a:t>
            </a:r>
            <a:endParaRPr/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-Deteção de colisões;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-Score progressivo relativo ao progresso;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-Gameplay diversificado por zonas (zonas mais rápidas/com câmaras diferentes, etc);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-Mudando automaticamente o aspeto do cubo e dos obstáculos em certos intervalos de tempo;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-Permitindo atravessar obstáculos com o </a:t>
            </a:r>
            <a:br>
              <a:rPr lang="pt-PT"/>
            </a:br>
            <a:r>
              <a:rPr lang="pt-PT"/>
              <a:t>mesmo aspeto do cubo;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-Deteção de gestos de mão para</a:t>
            </a:r>
            <a:br>
              <a:rPr lang="pt-PT"/>
            </a:br>
            <a:r>
              <a:rPr lang="pt-PT"/>
              <a:t>movimentar o jogador.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375" y="3117700"/>
            <a:ext cx="3493675" cy="19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Objetivos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Alcançados: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PT"/>
              <a:t>Colisões (embora de uma forma rudimentar);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/>
              <a:t>Aplicação de texturas;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/>
              <a:t>Em termos de gameplay conseguimos implementar as mudanças de jogabilidade desejadas;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/>
              <a:t>Deteção de gestos;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/>
              <a:t>Integração e manipulação da banda sonora.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Futuros: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PT"/>
              <a:t>Iluminação mais suave;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/>
              <a:t>Melhor integração de diferentes tipos de </a:t>
            </a:r>
            <a:br>
              <a:rPr lang="pt-PT"/>
            </a:br>
            <a:r>
              <a:rPr lang="pt-PT"/>
              <a:t>materiais e texturas;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/>
              <a:t>Geração de vários níveis com maior diversidade</a:t>
            </a:r>
            <a:br>
              <a:rPr lang="pt-PT"/>
            </a:br>
            <a:r>
              <a:rPr lang="pt-PT"/>
              <a:t>de obstáculos e zonas de powerups.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850" y="2571750"/>
            <a:ext cx="3883875" cy="2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Dificuldades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Devido a: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Documentação vaga e pouco </a:t>
            </a:r>
            <a:r>
              <a:rPr lang="pt-PT"/>
              <a:t>esclarecedora (Panda3D)</a:t>
            </a:r>
            <a:r>
              <a:rPr lang="pt-PT"/>
              <a:t>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Poucos a nenhuns exemplos encontrados;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Inconsistência na informação encontrada;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Falta de experiência (Panda3D e Blender);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/>
              <a:t>Mais concretamente: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Colisões (superadas mas c/ trade-offs);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Texturas (superadas);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Materiais</a:t>
            </a:r>
            <a:r>
              <a:rPr lang="pt-PT"/>
              <a:t> (aplicados, mas propriedades não parecem fazer efeito);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Iluminação (superadas).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025" y="0"/>
            <a:ext cx="2297974" cy="17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125" y="1967025"/>
            <a:ext cx="1630225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Análise	- Movimento e Câmaras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Movimento: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Colisões rudimentares (baseadas em coordenadas em vez da integração de colisões do game engine);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Alguns bugs em relação a colisões;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Movimento com gestos da mão (simulando joystick), mirrored no gif superior.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Câmaras: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Câmara traseira e lateral, ambas sempre focadas no cubo e </a:t>
            </a:r>
            <a:br>
              <a:rPr lang="pt-PT"/>
            </a:br>
            <a:r>
              <a:rPr lang="pt-PT"/>
              <a:t>acompanhando o seu movimento.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150" y="2917850"/>
            <a:ext cx="1668250" cy="16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250" y="100913"/>
            <a:ext cx="2491450" cy="14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Análise - Texturas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Diferentes tipos de texturas: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Obstáculos.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Cubo.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Planos.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PT"/>
              <a:t>Chão.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126" y="152400"/>
            <a:ext cx="1771276" cy="11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175" y="1431075"/>
            <a:ext cx="1771274" cy="118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550" y="1565668"/>
            <a:ext cx="1771276" cy="118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750" y="2911425"/>
            <a:ext cx="1282000" cy="192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5325" y="2950075"/>
            <a:ext cx="2509650" cy="16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Análise - iluminação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Luz ambiente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Pointlight que acompanha o cubo por cima até ao fim da zona “lights out”, permanecendo fixa depois para visualizar melhor os seus efeitos no cenário.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Propriedades de ambas as luzes são alteradas na zona “lights out” para proporcionar um ambiente mais escuro.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PT"/>
              <a:t>Shader automático (Phong)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00" y="3254263"/>
            <a:ext cx="2164500" cy="16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188" y="3189638"/>
            <a:ext cx="2277612" cy="182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0250" y="3219538"/>
            <a:ext cx="2603075" cy="17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